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5BEBEA-45A7-446F-935A-38E175C28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4F592CC-982B-4FDD-A818-8456534D1D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9B9213-84ED-40CC-A2F4-7EB784FF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B52339-A1AF-488A-A682-20FA91B1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066932-6CBD-434B-8FD3-D386F798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4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3C0FCC-3D28-4A2D-B7A0-0A793320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C7693A4-A1E1-4193-8179-08F482EAF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4A68A2-BB14-47AC-8659-D57B7929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2B4188-9863-49EE-9EDF-52D2CAC6B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CA7BE7-8770-4DD0-B512-21FA6A8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370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96EE68D-639E-4F3F-91E7-D18134C5A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2D57B3A-D8B7-4429-9BDF-BFB72EF62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6D22783-DFE5-447F-984E-663DD145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696891-7F85-4761-817E-C41878FE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418E1EA-31EF-446E-8FAB-5DC46DAE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10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0CEDE8-BAB6-4B4A-84CB-E5390CA2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4F484DF-76C0-4997-A96F-FFF6F7A5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EBD5B73-51B6-4248-AC3C-7733FA07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BAEF0C9-086A-4EA3-9081-9A7CE089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8BA680-2222-44CE-99B0-5678B056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862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E85E74-9C2C-4D2A-92C8-706EA366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5CDBAC-0919-49AE-9DA1-43CF6D335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8030EC-F93F-4BE4-B04C-2A99D912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2894BC-D0D6-48A4-AC51-FE28F88B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32A077-C846-4080-9F04-D46FC066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835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18CCFC-8E1B-415D-BB17-149A6F23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032EB3-4A0F-4177-8308-E1FFDE446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42D6F5-4136-47D0-B019-885AF4294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C377B2E-F1A7-4164-AE93-89FC91AD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ED4B22F-EF52-47CF-954D-46E068C3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0DE8AB-CF92-4AB8-A046-2EE250CD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27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7E344E-561E-4F98-BAEC-E285016E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BE0AE34-816A-44D8-88E3-F20156B8B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9FFFD0-DA28-4E48-A211-3CD527A9F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0186B2D-ADC4-46DB-BD8B-F186982EE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4CDBE8F-88C3-4421-81E9-3BD8D04EFF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2CBA3EE-53CA-4B32-81CC-34EA7C902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FEBD9C7-87ED-4580-84D6-A1CAAF75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F3F7A67-F048-4F6B-B437-0780E3A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658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4EB734-2186-4652-A520-08FED43A5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61656F5-E227-4A62-8A1B-D2E5CA47D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339987B-EB8D-4310-876E-B4E4ED9E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1CAB202-F5B6-4200-AA59-087EBF72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47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3280D8-916E-4451-9EC3-CE0ADBEF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9318E9E-C831-417B-86AB-6AB47DA4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1AAF7F-AA12-47E3-A49A-D1945B28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01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2B621-7031-4E97-84BF-A0D99E4CF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A8064CE-722E-464E-A88F-16415D927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388F924-31C3-4FEE-9B8C-4CC944DB0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165B1CE-FEAD-43B4-BAF1-0183C38D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548B0B-79EE-4752-A9A4-079B57F0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AAEEF8-6E4A-4656-B2CF-F62969F2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76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19C99-C75F-45CD-8A43-C09C1D5D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0CD7906-B86F-4BFB-945E-A3CFB4D91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F2CABC0-D1AF-4902-818E-2145C3881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AD887A-916F-4DAA-8E51-4B7BED83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DC63BF-2335-49CD-9468-006E7D351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EA796D-5C37-444F-A99B-FCD9391B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71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F205BDB-CAC1-4C40-8DBF-8B01D6E5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D5AA11-08E4-4920-A406-75B0D2045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67CD39-9CC6-4397-B5E1-82358AF07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1A580-527D-4DBF-A04B-72CBD1949A2F}" type="datetimeFigureOut">
              <a:rPr kumimoji="1" lang="ja-JP" altLang="en-US" smtClean="0"/>
              <a:t>2024/11/29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3507BA-28E2-4695-BD26-23E31AFFF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826E1D-0C0B-4415-9E8E-B02E042E5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4C742-B38A-4B5F-A509-B29539D5DC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214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26">
            <a:extLst>
              <a:ext uri="{FF2B5EF4-FFF2-40B4-BE49-F238E27FC236}">
                <a16:creationId xmlns:a16="http://schemas.microsoft.com/office/drawing/2014/main" id="{B44D557B-E4BB-4B8C-96B0-1552D82AB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80">
            <a:extLst>
              <a:ext uri="{FF2B5EF4-FFF2-40B4-BE49-F238E27FC236}">
                <a16:creationId xmlns:a16="http://schemas.microsoft.com/office/drawing/2014/main" id="{D01B4BE7-1977-4AF2-9CDB-F1CE7945EE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1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82">
            <a:extLst>
              <a:ext uri="{FF2B5EF4-FFF2-40B4-BE49-F238E27FC236}">
                <a16:creationId xmlns:a16="http://schemas.microsoft.com/office/drawing/2014/main" id="{BA751ABE-2705-4DC6-960A-B33399CECD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3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84">
            <a:extLst>
              <a:ext uri="{FF2B5EF4-FFF2-40B4-BE49-F238E27FC236}">
                <a16:creationId xmlns:a16="http://schemas.microsoft.com/office/drawing/2014/main" id="{6667E54C-8D7F-4447-B06F-3DA8C8AC0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1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86">
            <a:extLst>
              <a:ext uri="{FF2B5EF4-FFF2-40B4-BE49-F238E27FC236}">
                <a16:creationId xmlns:a16="http://schemas.microsoft.com/office/drawing/2014/main" id="{3D65A6FA-2719-4C39-8FB6-48BA0D2387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51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91">
            <a:extLst>
              <a:ext uri="{FF2B5EF4-FFF2-40B4-BE49-F238E27FC236}">
                <a16:creationId xmlns:a16="http://schemas.microsoft.com/office/drawing/2014/main" id="{B1393053-3FDF-4B20-8991-B05703FD7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12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94">
            <a:extLst>
              <a:ext uri="{FF2B5EF4-FFF2-40B4-BE49-F238E27FC236}">
                <a16:creationId xmlns:a16="http://schemas.microsoft.com/office/drawing/2014/main" id="{37575511-AEB3-4615-993A-CBCF85309F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96">
            <a:extLst>
              <a:ext uri="{FF2B5EF4-FFF2-40B4-BE49-F238E27FC236}">
                <a16:creationId xmlns:a16="http://schemas.microsoft.com/office/drawing/2014/main" id="{E5AD8BD9-FC0E-4FB4-BA41-5E892897E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3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00">
            <a:extLst>
              <a:ext uri="{FF2B5EF4-FFF2-40B4-BE49-F238E27FC236}">
                <a16:creationId xmlns:a16="http://schemas.microsoft.com/office/drawing/2014/main" id="{D7319C84-448C-4653-BF0D-9B9DD026EF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35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03">
            <a:extLst>
              <a:ext uri="{FF2B5EF4-FFF2-40B4-BE49-F238E27FC236}">
                <a16:creationId xmlns:a16="http://schemas.microsoft.com/office/drawing/2014/main" id="{B805A526-62D8-4C03-BE2D-FE811BA38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1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04">
            <a:extLst>
              <a:ext uri="{FF2B5EF4-FFF2-40B4-BE49-F238E27FC236}">
                <a16:creationId xmlns:a16="http://schemas.microsoft.com/office/drawing/2014/main" id="{FD204BE4-3342-4005-927E-B8CDA1050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5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35">
            <a:extLst>
              <a:ext uri="{FF2B5EF4-FFF2-40B4-BE49-F238E27FC236}">
                <a16:creationId xmlns:a16="http://schemas.microsoft.com/office/drawing/2014/main" id="{CBF301F4-D9A7-48F4-AE4A-00733D06B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40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07">
            <a:extLst>
              <a:ext uri="{FF2B5EF4-FFF2-40B4-BE49-F238E27FC236}">
                <a16:creationId xmlns:a16="http://schemas.microsoft.com/office/drawing/2014/main" id="{9A2E6578-92E2-4E0D-8422-BE8E92D346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80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37">
            <a:extLst>
              <a:ext uri="{FF2B5EF4-FFF2-40B4-BE49-F238E27FC236}">
                <a16:creationId xmlns:a16="http://schemas.microsoft.com/office/drawing/2014/main" id="{2F584872-06FE-42FB-BE06-96D6B1F31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81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39">
            <a:extLst>
              <a:ext uri="{FF2B5EF4-FFF2-40B4-BE49-F238E27FC236}">
                <a16:creationId xmlns:a16="http://schemas.microsoft.com/office/drawing/2014/main" id="{B6E07423-C3BB-4CE9-B807-05EEE9929F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9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42">
            <a:extLst>
              <a:ext uri="{FF2B5EF4-FFF2-40B4-BE49-F238E27FC236}">
                <a16:creationId xmlns:a16="http://schemas.microsoft.com/office/drawing/2014/main" id="{9034AA1F-CCD5-43E9-A46A-91AF130542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0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44">
            <a:extLst>
              <a:ext uri="{FF2B5EF4-FFF2-40B4-BE49-F238E27FC236}">
                <a16:creationId xmlns:a16="http://schemas.microsoft.com/office/drawing/2014/main" id="{7C2B157A-1D1F-45F1-A8EC-7C064FC9D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72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46">
            <a:extLst>
              <a:ext uri="{FF2B5EF4-FFF2-40B4-BE49-F238E27FC236}">
                <a16:creationId xmlns:a16="http://schemas.microsoft.com/office/drawing/2014/main" id="{8FFF771E-2052-4647-A245-29241392D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47">
            <a:extLst>
              <a:ext uri="{FF2B5EF4-FFF2-40B4-BE49-F238E27FC236}">
                <a16:creationId xmlns:a16="http://schemas.microsoft.com/office/drawing/2014/main" id="{716D1888-8BA2-4BCA-A31E-657357B78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5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51">
            <a:extLst>
              <a:ext uri="{FF2B5EF4-FFF2-40B4-BE49-F238E27FC236}">
                <a16:creationId xmlns:a16="http://schemas.microsoft.com/office/drawing/2014/main" id="{D25B7416-7AC3-4031-AB83-792D77431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74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52">
            <a:extLst>
              <a:ext uri="{FF2B5EF4-FFF2-40B4-BE49-F238E27FC236}">
                <a16:creationId xmlns:a16="http://schemas.microsoft.com/office/drawing/2014/main" id="{009D2280-21E4-47EA-A211-35D66DE398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1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55">
            <a:extLst>
              <a:ext uri="{FF2B5EF4-FFF2-40B4-BE49-F238E27FC236}">
                <a16:creationId xmlns:a16="http://schemas.microsoft.com/office/drawing/2014/main" id="{0CF574B4-8DC1-4B64-9607-013EB58F4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61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37">
            <a:extLst>
              <a:ext uri="{FF2B5EF4-FFF2-40B4-BE49-F238E27FC236}">
                <a16:creationId xmlns:a16="http://schemas.microsoft.com/office/drawing/2014/main" id="{1CE4D3A4-0A31-46CC-A968-A9D210E34C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0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57">
            <a:extLst>
              <a:ext uri="{FF2B5EF4-FFF2-40B4-BE49-F238E27FC236}">
                <a16:creationId xmlns:a16="http://schemas.microsoft.com/office/drawing/2014/main" id="{E8AA334E-F4C6-4D09-B815-991FC85C4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9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60">
            <a:extLst>
              <a:ext uri="{FF2B5EF4-FFF2-40B4-BE49-F238E27FC236}">
                <a16:creationId xmlns:a16="http://schemas.microsoft.com/office/drawing/2014/main" id="{AC18E4B2-3695-4D94-B6D2-879ADC99A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89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67">
            <a:extLst>
              <a:ext uri="{FF2B5EF4-FFF2-40B4-BE49-F238E27FC236}">
                <a16:creationId xmlns:a16="http://schemas.microsoft.com/office/drawing/2014/main" id="{28D93463-367C-4411-8757-AF1CA537A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46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69">
            <a:extLst>
              <a:ext uri="{FF2B5EF4-FFF2-40B4-BE49-F238E27FC236}">
                <a16:creationId xmlns:a16="http://schemas.microsoft.com/office/drawing/2014/main" id="{13F060F6-0AA7-4772-8D50-7A2BF32DE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80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71">
            <a:extLst>
              <a:ext uri="{FF2B5EF4-FFF2-40B4-BE49-F238E27FC236}">
                <a16:creationId xmlns:a16="http://schemas.microsoft.com/office/drawing/2014/main" id="{38184C4F-BED2-479E-AF72-11105D7F0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84">
            <a:extLst>
              <a:ext uri="{FF2B5EF4-FFF2-40B4-BE49-F238E27FC236}">
                <a16:creationId xmlns:a16="http://schemas.microsoft.com/office/drawing/2014/main" id="{51099D50-0AA4-4F2F-A0DB-3FED0DDF3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23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85">
            <a:extLst>
              <a:ext uri="{FF2B5EF4-FFF2-40B4-BE49-F238E27FC236}">
                <a16:creationId xmlns:a16="http://schemas.microsoft.com/office/drawing/2014/main" id="{A10A818B-A35A-41F1-86FC-B404F6C4E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21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86">
            <a:extLst>
              <a:ext uri="{FF2B5EF4-FFF2-40B4-BE49-F238E27FC236}">
                <a16:creationId xmlns:a16="http://schemas.microsoft.com/office/drawing/2014/main" id="{5796CEF8-9735-4CE0-BCBE-94566FAFC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8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87">
            <a:extLst>
              <a:ext uri="{FF2B5EF4-FFF2-40B4-BE49-F238E27FC236}">
                <a16:creationId xmlns:a16="http://schemas.microsoft.com/office/drawing/2014/main" id="{3C5398AB-F30B-434C-A29C-445E3025AF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89">
            <a:extLst>
              <a:ext uri="{FF2B5EF4-FFF2-40B4-BE49-F238E27FC236}">
                <a16:creationId xmlns:a16="http://schemas.microsoft.com/office/drawing/2014/main" id="{3D7DC993-D131-4B8E-8877-D10D242A8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4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42">
            <a:extLst>
              <a:ext uri="{FF2B5EF4-FFF2-40B4-BE49-F238E27FC236}">
                <a16:creationId xmlns:a16="http://schemas.microsoft.com/office/drawing/2014/main" id="{2C1F8079-2116-412F-99A6-63A77AF54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38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91">
            <a:extLst>
              <a:ext uri="{FF2B5EF4-FFF2-40B4-BE49-F238E27FC236}">
                <a16:creationId xmlns:a16="http://schemas.microsoft.com/office/drawing/2014/main" id="{3760FB71-4DAD-4F3A-99BB-4B1E88176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9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92">
            <a:extLst>
              <a:ext uri="{FF2B5EF4-FFF2-40B4-BE49-F238E27FC236}">
                <a16:creationId xmlns:a16="http://schemas.microsoft.com/office/drawing/2014/main" id="{27ACE01B-43CE-430E-9029-52302B2B90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86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45">
            <a:extLst>
              <a:ext uri="{FF2B5EF4-FFF2-40B4-BE49-F238E27FC236}">
                <a16:creationId xmlns:a16="http://schemas.microsoft.com/office/drawing/2014/main" id="{BEF55B62-467B-4F59-AC8B-9AEE2D36AD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5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52">
            <a:extLst>
              <a:ext uri="{FF2B5EF4-FFF2-40B4-BE49-F238E27FC236}">
                <a16:creationId xmlns:a16="http://schemas.microsoft.com/office/drawing/2014/main" id="{D699A51E-730B-4491-926B-82DF75AF8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6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55">
            <a:extLst>
              <a:ext uri="{FF2B5EF4-FFF2-40B4-BE49-F238E27FC236}">
                <a16:creationId xmlns:a16="http://schemas.microsoft.com/office/drawing/2014/main" id="{2A81FB4F-F3FA-463B-8864-843E6A6866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5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59">
            <a:extLst>
              <a:ext uri="{FF2B5EF4-FFF2-40B4-BE49-F238E27FC236}">
                <a16:creationId xmlns:a16="http://schemas.microsoft.com/office/drawing/2014/main" id="{9E24D924-82D6-4234-B845-521DE47F53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179">
            <a:extLst>
              <a:ext uri="{FF2B5EF4-FFF2-40B4-BE49-F238E27FC236}">
                <a16:creationId xmlns:a16="http://schemas.microsoft.com/office/drawing/2014/main" id="{EE94B0A4-8EAF-424F-BE7D-86DAA392D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85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ワイド画面</PresentationFormat>
  <Paragraphs>0</Paragraphs>
  <Slides>41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5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MORI1009</dc:creator>
  <cp:lastModifiedBy>MORI1009</cp:lastModifiedBy>
  <cp:revision>1</cp:revision>
  <dcterms:created xsi:type="dcterms:W3CDTF">2024-11-29T07:45:17Z</dcterms:created>
  <dcterms:modified xsi:type="dcterms:W3CDTF">2024-11-29T07:47:04Z</dcterms:modified>
</cp:coreProperties>
</file>